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2" r:id="rId5"/>
    <p:sldId id="259" r:id="rId6"/>
    <p:sldId id="260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79" d="100"/>
          <a:sy n="79" d="100"/>
        </p:scale>
        <p:origin x="11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3596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2912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902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444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7658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3778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0055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6861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7659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0722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7127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35F54-69E7-420E-91A3-F779D608DB36}" type="datetimeFigureOut">
              <a:rPr lang="fr-FR" smtClean="0"/>
              <a:t>21/01/2022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27B9B-23A4-466F-986B-3BB8AF691C9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0533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2353235"/>
            <a:ext cx="8870576" cy="1156727"/>
          </a:xfrm>
        </p:spPr>
        <p:txBody>
          <a:bodyPr>
            <a:normAutofit/>
          </a:bodyPr>
          <a:lstStyle/>
          <a:p>
            <a:r>
              <a:rPr lang="fr-FR" dirty="0" smtClean="0">
                <a:latin typeface="Agency FB" panose="020B0503020202020204" pitchFamily="34" charset="0"/>
              </a:rPr>
              <a:t>Projet 3 </a:t>
            </a:r>
            <a:endParaRPr lang="fr-FR" dirty="0">
              <a:latin typeface="Agency FB" panose="020B0503020202020204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4400" dirty="0" smtClean="0">
                <a:latin typeface="Agency FB" panose="020B0503020202020204" pitchFamily="34" charset="0"/>
              </a:rPr>
              <a:t>Revue</a:t>
            </a:r>
            <a:endParaRPr lang="fr-FR" sz="44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966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6000" dirty="0" smtClean="0">
                <a:latin typeface="Agency FB" panose="020B0503020202020204" pitchFamily="34" charset="0"/>
              </a:rPr>
              <a:t>Avancés</a:t>
            </a:r>
            <a:endParaRPr lang="fr-FR" sz="6000" dirty="0">
              <a:latin typeface="Agency FB" panose="020B050302020202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2411115" y="1690688"/>
            <a:ext cx="811019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fr-FR" sz="3600" dirty="0" smtClean="0">
                <a:latin typeface="Agency FB" panose="020B0503020202020204" pitchFamily="34" charset="0"/>
                <a:ea typeface="+mj-ea"/>
                <a:cs typeface="+mj-cs"/>
              </a:rPr>
              <a:t>BDD</a:t>
            </a:r>
            <a:endParaRPr lang="fr-FR" sz="3600" dirty="0">
              <a:latin typeface="Agency FB" panose="020B0503020202020204" pitchFamily="34" charset="0"/>
              <a:ea typeface="+mj-ea"/>
              <a:cs typeface="+mj-cs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8039789" y="1690688"/>
            <a:ext cx="186296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fr-FR" sz="3600" dirty="0" err="1" smtClean="0">
                <a:latin typeface="Agency FB" panose="020B0503020202020204" pitchFamily="34" charset="0"/>
                <a:ea typeface="+mj-ea"/>
                <a:cs typeface="+mj-cs"/>
              </a:rPr>
              <a:t>Wireframe</a:t>
            </a:r>
            <a:endParaRPr lang="fr-FR" sz="3600" dirty="0">
              <a:latin typeface="Agency FB" panose="020B0503020202020204" pitchFamily="34" charset="0"/>
              <a:ea typeface="+mj-ea"/>
              <a:cs typeface="+mj-cs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85" y="2544266"/>
            <a:ext cx="5155880" cy="2932407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" t="83" r="2170" b="8940"/>
          <a:stretch/>
        </p:blipFill>
        <p:spPr>
          <a:xfrm>
            <a:off x="5501569" y="2525487"/>
            <a:ext cx="6405916" cy="305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35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6000" dirty="0" smtClean="0">
                <a:latin typeface="Agency FB" panose="020B0503020202020204" pitchFamily="34" charset="0"/>
              </a:rPr>
              <a:t>Avancés</a:t>
            </a:r>
            <a:endParaRPr lang="fr-FR" sz="6000" dirty="0">
              <a:latin typeface="Agency FB" panose="020B050302020202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354196" y="1669308"/>
            <a:ext cx="1093121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fr-FR" sz="3600" dirty="0" err="1" smtClean="0">
                <a:latin typeface="Agency FB" panose="020B0503020202020204" pitchFamily="34" charset="0"/>
                <a:ea typeface="+mj-ea"/>
                <a:cs typeface="+mj-cs"/>
              </a:rPr>
              <a:t>Figma</a:t>
            </a:r>
            <a:endParaRPr lang="fr-FR" sz="3600" dirty="0">
              <a:latin typeface="Agency FB" panose="020B0503020202020204" pitchFamily="34" charset="0"/>
              <a:ea typeface="+mj-ea"/>
              <a:cs typeface="+mj-cs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8039789" y="1690688"/>
            <a:ext cx="1052664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fr-FR" sz="3600" dirty="0" err="1" smtClean="0">
                <a:latin typeface="Agency FB" panose="020B0503020202020204" pitchFamily="34" charset="0"/>
                <a:ea typeface="+mj-ea"/>
                <a:cs typeface="+mj-cs"/>
              </a:rPr>
              <a:t>Trello</a:t>
            </a:r>
            <a:endParaRPr lang="fr-FR" sz="3600" dirty="0">
              <a:latin typeface="Agency FB" panose="020B0503020202020204" pitchFamily="34" charset="0"/>
              <a:ea typeface="+mj-ea"/>
              <a:cs typeface="+mj-cs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36" y="2281619"/>
            <a:ext cx="4599562" cy="3329264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260" y="2260239"/>
            <a:ext cx="6723721" cy="335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48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6000" dirty="0" smtClean="0">
                <a:latin typeface="Agency FB" panose="020B0503020202020204" pitchFamily="34" charset="0"/>
              </a:rPr>
              <a:t>Avancés</a:t>
            </a:r>
            <a:endParaRPr lang="fr-FR" sz="6000" dirty="0">
              <a:latin typeface="Agency FB" panose="020B050302020202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085967" y="915786"/>
            <a:ext cx="2803166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fr-FR" sz="3600" dirty="0" smtClean="0">
                <a:latin typeface="Agency FB" panose="020B0503020202020204" pitchFamily="34" charset="0"/>
                <a:ea typeface="+mj-ea"/>
                <a:cs typeface="+mj-cs"/>
              </a:rPr>
              <a:t>Page d’</a:t>
            </a:r>
            <a:r>
              <a:rPr lang="fr-FR" sz="3600" dirty="0" err="1" smtClean="0">
                <a:latin typeface="Agency FB" panose="020B0503020202020204" pitchFamily="34" charset="0"/>
                <a:ea typeface="+mj-ea"/>
                <a:cs typeface="+mj-cs"/>
              </a:rPr>
              <a:t>acceuille</a:t>
            </a:r>
            <a:endParaRPr lang="fr-FR" sz="3600" dirty="0">
              <a:latin typeface="Agency FB" panose="020B0503020202020204" pitchFamily="34" charset="0"/>
              <a:ea typeface="+mj-ea"/>
              <a:cs typeface="+mj-cs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50" y="1506717"/>
            <a:ext cx="11233327" cy="520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2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57518" y="231494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6000" dirty="0" smtClean="0">
                <a:latin typeface="Agency FB" panose="020B0503020202020204" pitchFamily="34" charset="0"/>
              </a:rPr>
              <a:t>Retro</a:t>
            </a:r>
            <a:endParaRPr lang="fr-FR" sz="60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74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57518" y="231494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6000" dirty="0" smtClean="0">
                <a:latin typeface="Agency FB" panose="020B0503020202020204" pitchFamily="34" charset="0"/>
              </a:rPr>
              <a:t>Conclusion</a:t>
            </a:r>
            <a:endParaRPr lang="fr-FR" sz="60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72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14</Words>
  <Application>Microsoft Office PowerPoint</Application>
  <PresentationFormat>Grand écran</PresentationFormat>
  <Paragraphs>12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Agency FB</vt:lpstr>
      <vt:lpstr>Arial</vt:lpstr>
      <vt:lpstr>Calibri</vt:lpstr>
      <vt:lpstr>Calibri Light</vt:lpstr>
      <vt:lpstr>Thème Office</vt:lpstr>
      <vt:lpstr>Projet 3 </vt:lpstr>
      <vt:lpstr>Avancés</vt:lpstr>
      <vt:lpstr>Avancés</vt:lpstr>
      <vt:lpstr>Avancés</vt:lpstr>
      <vt:lpstr>Retro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3</dc:title>
  <dc:creator>stagiaire</dc:creator>
  <cp:lastModifiedBy>stagiaire</cp:lastModifiedBy>
  <cp:revision>8</cp:revision>
  <dcterms:created xsi:type="dcterms:W3CDTF">2022-01-14T09:07:23Z</dcterms:created>
  <dcterms:modified xsi:type="dcterms:W3CDTF">2022-01-21T10:34:15Z</dcterms:modified>
</cp:coreProperties>
</file>

<file path=docProps/thumbnail.jpeg>
</file>